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>
      <p:cViewPr varScale="1">
        <p:scale>
          <a:sx n="82" d="100"/>
          <a:sy n="82" d="100"/>
        </p:scale>
        <p:origin x="-1493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0"/>
            <a:ext cx="91405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141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49"/>
            <a:ext cx="6954166" cy="678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7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Bookman Old Style" panose="02050604050505020204" pitchFamily="18" charset="0"/>
              </a:rPr>
              <a:t/>
            </a:r>
            <a:br>
              <a:rPr lang="ru-RU" sz="8800" b="1" dirty="0" smtClean="0">
                <a:latin typeface="Bookman Old Style" panose="02050604050505020204" pitchFamily="18" charset="0"/>
              </a:rPr>
            </a:br>
            <a:r>
              <a:rPr lang="ru-RU" sz="8800" b="1" dirty="0" smtClean="0">
                <a:latin typeface="Bookman Old Style" panose="02050604050505020204" pitchFamily="18" charset="0"/>
              </a:rPr>
              <a:t>В мире профессий.</a:t>
            </a:r>
            <a:r>
              <a:rPr lang="ru-RU" sz="13800" dirty="0" smtClean="0"/>
              <a:t/>
            </a:r>
            <a:br>
              <a:rPr lang="ru-RU" sz="13800" dirty="0" smtClean="0"/>
            </a:br>
            <a:endParaRPr lang="ru-RU" sz="138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3506"/>
            <a:ext cx="9144000" cy="364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2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2" name="Picture 8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18256"/>
            <a:ext cx="6438007" cy="687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4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8"/>
          <a:stretch/>
        </p:blipFill>
        <p:spPr bwMode="auto">
          <a:xfrm>
            <a:off x="0" y="0"/>
            <a:ext cx="9144000" cy="687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6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810" y="-58293"/>
            <a:ext cx="6143625" cy="689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08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" y="0"/>
            <a:ext cx="90803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8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44" y="4462"/>
            <a:ext cx="91405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5595" y="2204864"/>
            <a:ext cx="71368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latin typeface="Bookman Old Style" panose="02050604050505020204" pitchFamily="18" charset="0"/>
                <a:ea typeface="+mj-ea"/>
                <a:cs typeface="+mj-cs"/>
              </a:rPr>
              <a:t>Кем я хочу стать?</a:t>
            </a:r>
            <a:endParaRPr lang="ru-RU" sz="8800" b="1" dirty="0">
              <a:latin typeface="Bookman Old Style" panose="0205060405050502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8517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38931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538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Bookman Old Style" panose="02050604050505020204" pitchFamily="18" charset="0"/>
              </a:rPr>
              <a:t/>
            </a:r>
            <a:br>
              <a:rPr lang="ru-RU" sz="6000" b="1" dirty="0" smtClean="0">
                <a:latin typeface="Bookman Old Style" panose="02050604050505020204" pitchFamily="18" charset="0"/>
              </a:rPr>
            </a:br>
            <a:r>
              <a:rPr lang="ru-RU" sz="6000" b="1" dirty="0">
                <a:latin typeface="Bookman Old Style" panose="02050604050505020204" pitchFamily="18" charset="0"/>
              </a:rPr>
              <a:t>Все профессии нужны, </a:t>
            </a:r>
            <a:r>
              <a:rPr lang="ru-RU" sz="6000" b="1" dirty="0" smtClean="0">
                <a:latin typeface="Bookman Old Style" panose="02050604050505020204" pitchFamily="18" charset="0"/>
              </a:rPr>
              <a:t>все </a:t>
            </a:r>
            <a:r>
              <a:rPr lang="ru-RU" sz="6000" b="1" dirty="0">
                <a:latin typeface="Bookman Old Style" panose="02050604050505020204" pitchFamily="18" charset="0"/>
              </a:rPr>
              <a:t>профессии важны 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3506"/>
            <a:ext cx="9144000" cy="364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728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44" y="4462"/>
            <a:ext cx="91405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916832"/>
            <a:ext cx="71368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Ч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то </a:t>
            </a: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такое 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профессия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К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акие </a:t>
            </a: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бывают 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профессии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К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ак </a:t>
            </a: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профессии </a:t>
            </a: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важны в нашем 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мире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Т</a:t>
            </a:r>
            <a:r>
              <a:rPr lang="ru-RU" sz="3600" b="1" dirty="0" smtClean="0">
                <a:latin typeface="Bookman Old Style" panose="02050604050505020204" pitchFamily="18" charset="0"/>
                <a:ea typeface="+mj-ea"/>
                <a:cs typeface="+mj-cs"/>
              </a:rPr>
              <a:t>ворческое </a:t>
            </a:r>
            <a:r>
              <a:rPr lang="ru-RU" sz="3600" b="1" dirty="0">
                <a:latin typeface="Bookman Old Style" panose="02050604050505020204" pitchFamily="18" charset="0"/>
                <a:ea typeface="+mj-ea"/>
                <a:cs typeface="+mj-cs"/>
              </a:rPr>
              <a:t>задание</a:t>
            </a:r>
            <a:endParaRPr lang="ru-RU" sz="3600" b="1" dirty="0">
              <a:latin typeface="Bookman Old Style" panose="0205060405050502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9499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Bookman Old Style" panose="02050604050505020204" pitchFamily="18" charset="0"/>
              </a:rPr>
              <a:t/>
            </a:r>
            <a:br>
              <a:rPr lang="ru-RU" sz="6000" b="1" dirty="0" smtClean="0">
                <a:latin typeface="Bookman Old Style" panose="02050604050505020204" pitchFamily="18" charset="0"/>
              </a:rPr>
            </a:br>
            <a:r>
              <a:rPr lang="ru-RU" sz="8000" b="1" dirty="0" smtClean="0">
                <a:latin typeface="Bookman Old Style" panose="02050604050505020204" pitchFamily="18" charset="0"/>
              </a:rPr>
              <a:t>Что такое профессия?</a:t>
            </a:r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3506"/>
            <a:ext cx="9144000" cy="364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00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9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781"/>
            <a:ext cx="6811218" cy="681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063"/>
            <a:ext cx="8475281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0" y="0"/>
            <a:ext cx="869199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4" y="9127"/>
            <a:ext cx="89983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81"/>
            <a:ext cx="9144000" cy="681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4565"/>
            <a:ext cx="9252520" cy="684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Picture backgrou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4063"/>
            <a:ext cx="9252520" cy="68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617"/>
            <a:ext cx="5189418" cy="686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Picture backgrou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442" y="9127"/>
            <a:ext cx="9189709" cy="686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Picture backgrou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75" y="27412"/>
            <a:ext cx="754476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Picture backgrou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75" y="9127"/>
            <a:ext cx="7544762" cy="686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Picture background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75" y="0"/>
            <a:ext cx="757315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Picture backgroun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782"/>
            <a:ext cx="7056784" cy="681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0" name="Picture 32" descr="Picture backgroun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74" y="0"/>
            <a:ext cx="8034749" cy="688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2" name="Picture 34" descr="Picture backgroun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781"/>
            <a:ext cx="7776864" cy="68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4" name="Picture 36" descr="Picture background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4646"/>
            <a:ext cx="92525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4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" y="476672"/>
            <a:ext cx="914400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6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74" y="-11517"/>
            <a:ext cx="6408712" cy="686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15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19</Words>
  <Application>Microsoft Office PowerPoint</Application>
  <PresentationFormat>Экран (4:3)</PresentationFormat>
  <Paragraphs>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 Все профессии нужны, все профессии важны  </vt:lpstr>
      <vt:lpstr>Презентация PowerPoint</vt:lpstr>
      <vt:lpstr> Что такое профессия?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мире профессий.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Скороход</dc:creator>
  <cp:lastModifiedBy>Ирина Скороход</cp:lastModifiedBy>
  <cp:revision>6</cp:revision>
  <dcterms:created xsi:type="dcterms:W3CDTF">2025-02-02T07:24:36Z</dcterms:created>
  <dcterms:modified xsi:type="dcterms:W3CDTF">2025-02-02T08:51:32Z</dcterms:modified>
</cp:coreProperties>
</file>