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7" r:id="rId5"/>
    <p:sldId id="278" r:id="rId6"/>
    <p:sldId id="279" r:id="rId7"/>
    <p:sldId id="267" r:id="rId8"/>
    <p:sldId id="280" r:id="rId9"/>
    <p:sldId id="281" r:id="rId10"/>
    <p:sldId id="282" r:id="rId11"/>
    <p:sldId id="287" r:id="rId12"/>
    <p:sldId id="288" r:id="rId13"/>
    <p:sldId id="265" r:id="rId14"/>
    <p:sldId id="283" r:id="rId15"/>
    <p:sldId id="284" r:id="rId16"/>
    <p:sldId id="264" r:id="rId17"/>
    <p:sldId id="266" r:id="rId18"/>
    <p:sldId id="285" r:id="rId19"/>
    <p:sldId id="286" r:id="rId20"/>
    <p:sldId id="289" r:id="rId21"/>
    <p:sldId id="290" r:id="rId22"/>
    <p:sldId id="26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Акварель стиль обратно в школ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2" y="0"/>
            <a:ext cx="9131018" cy="682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412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8316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Акварель стиль обратно в школ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2" y="0"/>
            <a:ext cx="9131018" cy="682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6957" y="332656"/>
            <a:ext cx="8640960" cy="27363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Утром на стоянке было 4 машины. К вечеру стало на 5 машин больше. Сколько машин стало вечером?</a:t>
            </a:r>
          </a:p>
          <a:p>
            <a:endParaRPr lang="ru-RU" sz="40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623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Акварель стиль обратно в школ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2" y="0"/>
            <a:ext cx="9131018" cy="682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6957" y="657198"/>
            <a:ext cx="8640960" cy="27363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В вазочке 9 шоколадных конфет, а карамелек на 4 меньше. Сколько карамелек в вазочке?</a:t>
            </a:r>
          </a:p>
          <a:p>
            <a:endParaRPr lang="ru-RU" sz="40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endParaRPr lang="ru-RU" sz="40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93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83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31805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0"/>
            <a:ext cx="4384087" cy="6863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95701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 descr="Вид сверху геометрических фигур с копией пространст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Рисунок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826430"/>
            <a:ext cx="6494864" cy="32051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2141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70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Акварель стиль обратно в школ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51"/>
            <a:ext cx="9131018" cy="682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0" r="20258"/>
          <a:stretch/>
        </p:blipFill>
        <p:spPr bwMode="auto">
          <a:xfrm>
            <a:off x="2437126" y="332656"/>
            <a:ext cx="4326542" cy="36947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984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9450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0709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Акварель стиль обратно в школ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2" y="0"/>
            <a:ext cx="9131018" cy="682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8011" y="13995"/>
            <a:ext cx="8640960" cy="27363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Повторение </a:t>
            </a:r>
            <a:r>
              <a:rPr lang="ru-RU" sz="72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– мать учения.</a:t>
            </a:r>
            <a:endParaRPr lang="ru-RU" sz="72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54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0"/>
            <a:ext cx="62161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24079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 descr="Вид сверху геометрических фигур с копией пространст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86" y="2"/>
            <a:ext cx="91594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823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44" y="116631"/>
            <a:ext cx="8857256" cy="6642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58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Акварель стиль обратно в школ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2" y="0"/>
            <a:ext cx="9131018" cy="682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8620" y="116632"/>
            <a:ext cx="8640960" cy="27363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Что узнали.</a:t>
            </a:r>
          </a:p>
          <a:p>
            <a:pPr algn="ctr"/>
            <a:r>
              <a:rPr lang="ru-RU" sz="72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Чему научились.</a:t>
            </a:r>
            <a:endParaRPr lang="ru-RU" sz="72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49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 descr="Вид сверху геометрических фигур с копией пространст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86" y="2"/>
            <a:ext cx="91594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641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969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" y="1"/>
            <a:ext cx="91411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2162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Акварель стиль обратно в школ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2" y="0"/>
            <a:ext cx="9131018" cy="682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8011" y="13995"/>
            <a:ext cx="8640960" cy="27363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8 4 5 2 7 9</a:t>
            </a:r>
            <a:endParaRPr lang="ru-RU" sz="72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33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Акварель стиль обратно в школ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2" y="0"/>
            <a:ext cx="9131018" cy="682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8011" y="13995"/>
            <a:ext cx="8640960" cy="27363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ЗАДАЧА</a:t>
            </a:r>
            <a:endParaRPr lang="ru-RU" sz="138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28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06913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56</Words>
  <Application>Microsoft Office PowerPoint</Application>
  <PresentationFormat>Экран (4:3)</PresentationFormat>
  <Paragraphs>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Скороход</dc:creator>
  <cp:lastModifiedBy>Ирина Скороход</cp:lastModifiedBy>
  <cp:revision>13</cp:revision>
  <dcterms:created xsi:type="dcterms:W3CDTF">2024-12-08T05:09:42Z</dcterms:created>
  <dcterms:modified xsi:type="dcterms:W3CDTF">2025-02-01T15:57:59Z</dcterms:modified>
</cp:coreProperties>
</file>